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7561263" cy="10693400"/>
  <p:notesSz cx="6858000" cy="9144000"/>
  <p:defaultTextStyle>
    <a:defPPr>
      <a:defRPr lang="fr-FR"/>
    </a:defPPr>
    <a:lvl1pPr marL="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638" y="-120"/>
      </p:cViewPr>
      <p:guideLst>
        <p:guide orient="horz" pos="3370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378063" y="5768954"/>
            <a:ext cx="6868147" cy="1782233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Titre 27"/>
          <p:cNvSpPr>
            <a:spLocks noGrp="1"/>
          </p:cNvSpPr>
          <p:nvPr>
            <p:ph type="ctrTitle"/>
          </p:nvPr>
        </p:nvSpPr>
        <p:spPr>
          <a:xfrm>
            <a:off x="378063" y="2235560"/>
            <a:ext cx="6868147" cy="3089204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1210287" y="5535567"/>
            <a:ext cx="2457410" cy="2476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3893566" y="5535567"/>
            <a:ext cx="2457410" cy="2476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3754458" y="5498419"/>
            <a:ext cx="37806" cy="71289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5481916" y="428232"/>
            <a:ext cx="1701284" cy="912404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78063" y="428232"/>
            <a:ext cx="4977831" cy="912404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78063" y="2376311"/>
            <a:ext cx="6805137" cy="7128933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67095" y="5465516"/>
            <a:ext cx="6553095" cy="213868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67095" y="7732154"/>
            <a:ext cx="6553095" cy="1535459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567095" y="7666866"/>
            <a:ext cx="6553095" cy="6706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>
          <a:xfrm>
            <a:off x="378063" y="2376311"/>
            <a:ext cx="3357201" cy="7128933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3843642" y="2376311"/>
            <a:ext cx="3357201" cy="7128933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063" y="2182328"/>
            <a:ext cx="3340871" cy="1188156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2" name="Espace réservé du contenu 31"/>
          <p:cNvSpPr>
            <a:spLocks noGrp="1"/>
          </p:cNvSpPr>
          <p:nvPr>
            <p:ph sz="half" idx="2"/>
          </p:nvPr>
        </p:nvSpPr>
        <p:spPr>
          <a:xfrm>
            <a:off x="378063" y="3433327"/>
            <a:ext cx="3339558" cy="6102367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4" name="Espace réservé du contenu 33"/>
          <p:cNvSpPr>
            <a:spLocks noGrp="1"/>
          </p:cNvSpPr>
          <p:nvPr>
            <p:ph sz="quarter" idx="4"/>
          </p:nvPr>
        </p:nvSpPr>
        <p:spPr>
          <a:xfrm>
            <a:off x="3844955" y="3433327"/>
            <a:ext cx="3339558" cy="6102367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063" y="242384"/>
            <a:ext cx="6805137" cy="1782233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idx="3"/>
          </p:nvPr>
        </p:nvSpPr>
        <p:spPr>
          <a:xfrm>
            <a:off x="3843642" y="2182328"/>
            <a:ext cx="3340871" cy="1188156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465505" y="3399527"/>
            <a:ext cx="3100118" cy="2476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3931857" y="3399527"/>
            <a:ext cx="3100118" cy="2476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contenu 28"/>
          <p:cNvSpPr>
            <a:spLocks noGrp="1"/>
          </p:cNvSpPr>
          <p:nvPr>
            <p:ph sz="quarter" idx="1"/>
          </p:nvPr>
        </p:nvSpPr>
        <p:spPr>
          <a:xfrm>
            <a:off x="378063" y="712893"/>
            <a:ext cx="5166863" cy="8911167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607937" y="2495127"/>
            <a:ext cx="1640794" cy="5821962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1" name="Titre 30"/>
          <p:cNvSpPr>
            <a:spLocks noGrp="1"/>
          </p:cNvSpPr>
          <p:nvPr>
            <p:ph type="title"/>
          </p:nvPr>
        </p:nvSpPr>
        <p:spPr>
          <a:xfrm>
            <a:off x="5607937" y="712893"/>
            <a:ext cx="1638274" cy="1663418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81916" y="712893"/>
            <a:ext cx="1701284" cy="1663418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78063" y="712893"/>
            <a:ext cx="4977831" cy="8673536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481916" y="2495127"/>
            <a:ext cx="1701284" cy="6891302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378063" y="2257496"/>
            <a:ext cx="6805137" cy="729478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4788800" y="9673125"/>
            <a:ext cx="2142358" cy="59883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14AE1D7-BAA4-4712-BF94-B84A312C1DAA}" type="datetimeFigureOut">
              <a:rPr lang="fr-FR" smtClean="0"/>
              <a:t>29/05/2012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1764295" y="9673125"/>
            <a:ext cx="2961495" cy="598830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6954787" y="9638610"/>
            <a:ext cx="504084" cy="712893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D1618CE-EE81-45F9-AE64-2B15564A9B83}" type="slidenum">
              <a:rPr lang="fr-FR" smtClean="0"/>
              <a:t>‹N°›</a:t>
            </a:fld>
            <a:endParaRPr lang="fr-FR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378063" y="237631"/>
            <a:ext cx="6805137" cy="1901049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72319" y="7578948"/>
            <a:ext cx="3069324" cy="1628423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2279" y="1314252"/>
            <a:ext cx="6427074" cy="2292150"/>
          </a:xfrm>
        </p:spPr>
        <p:txBody>
          <a:bodyPr/>
          <a:lstStyle/>
          <a:p>
            <a:r>
              <a:rPr lang="fr-FR" sz="8800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Language</a:t>
            </a:r>
            <a:r>
              <a:rPr lang="fr-FR" sz="8800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Passeport</a:t>
            </a:r>
            <a:endParaRPr lang="fr-FR" sz="8800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00511" y="4410596"/>
            <a:ext cx="2046287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us-titre 1"/>
          <p:cNvSpPr>
            <a:spLocks noGrp="1"/>
          </p:cNvSpPr>
          <p:nvPr>
            <p:ph type="subTitle" idx="1"/>
          </p:nvPr>
        </p:nvSpPr>
        <p:spPr>
          <a:xfrm>
            <a:off x="3060551" y="1026220"/>
            <a:ext cx="4068664" cy="1710225"/>
          </a:xfrm>
        </p:spPr>
        <p:txBody>
          <a:bodyPr/>
          <a:lstStyle/>
          <a:p>
            <a:r>
              <a:rPr lang="fr-FR" dirty="0" err="1" smtClean="0"/>
              <a:t>Nouna</a:t>
            </a:r>
            <a:r>
              <a:rPr lang="fr-FR" dirty="0" smtClean="0"/>
              <a:t> SEHILI 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20687" r="51593" b="53853"/>
          <a:stretch>
            <a:fillRect/>
          </a:stretch>
        </p:blipFill>
        <p:spPr bwMode="auto">
          <a:xfrm>
            <a:off x="900311" y="666180"/>
            <a:ext cx="194421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756295" y="3618508"/>
            <a:ext cx="5688632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Langue maternelle(s): Français, Arabe</a:t>
            </a:r>
          </a:p>
          <a:p>
            <a:endParaRPr lang="fr-FR" dirty="0" smtClean="0"/>
          </a:p>
          <a:p>
            <a:r>
              <a:rPr lang="fr-FR" dirty="0" smtClean="0"/>
              <a:t>Autres langues : Allemand, Anglais, Espagnol </a:t>
            </a:r>
            <a:endParaRPr lang="fr-FR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0311" y="6066780"/>
            <a:ext cx="5429250" cy="3770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0271" y="378148"/>
            <a:ext cx="6553095" cy="842536"/>
          </a:xfrm>
        </p:spPr>
        <p:txBody>
          <a:bodyPr/>
          <a:lstStyle/>
          <a:p>
            <a:pPr algn="ctr"/>
            <a:r>
              <a:rPr lang="fr-FR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Pays visités</a:t>
            </a:r>
            <a:endParaRPr lang="fr-FR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10353">
            <a:off x="2965202" y="4702486"/>
            <a:ext cx="1855039" cy="123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291930">
            <a:off x="5127899" y="3852153"/>
            <a:ext cx="2058399" cy="123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671" y="2034332"/>
            <a:ext cx="185737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65531">
            <a:off x="826481" y="6470547"/>
            <a:ext cx="1914531" cy="123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311" y="2106340"/>
            <a:ext cx="1855039" cy="123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73756">
            <a:off x="426262" y="4312686"/>
            <a:ext cx="1856408" cy="123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4327" y="8515052"/>
            <a:ext cx="1648544" cy="123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344684">
            <a:off x="3909781" y="8604793"/>
            <a:ext cx="1855039" cy="123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21373491">
            <a:off x="4539078" y="6710781"/>
            <a:ext cx="2104361" cy="123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396255" y="5130676"/>
          <a:ext cx="6912769" cy="471711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72209"/>
                <a:gridCol w="720080"/>
                <a:gridCol w="792088"/>
                <a:gridCol w="864096"/>
                <a:gridCol w="864096"/>
                <a:gridCol w="936104"/>
                <a:gridCol w="864096"/>
              </a:tblGrid>
              <a:tr h="76783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C2</a:t>
                      </a:r>
                      <a:endParaRPr lang="fr-FR" dirty="0"/>
                    </a:p>
                  </a:txBody>
                  <a:tcPr/>
                </a:tc>
              </a:tr>
              <a:tr h="44485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écouter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4485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Lire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425982"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Prendre par  à</a:t>
                      </a:r>
                      <a:r>
                        <a:rPr lang="fr-FR" baseline="0" dirty="0" smtClean="0"/>
                        <a:t> un </a:t>
                      </a:r>
                      <a:r>
                        <a:rPr lang="fr-FR" dirty="0" smtClean="0"/>
                        <a:t>conversation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448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S’exprimer oralement en continu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44485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écrire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295" y="5202684"/>
            <a:ext cx="999581" cy="66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80631" y="5922764"/>
            <a:ext cx="864096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988543" y="6354812"/>
            <a:ext cx="792088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780631" y="6786860"/>
            <a:ext cx="864096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988543" y="8227020"/>
            <a:ext cx="792088" cy="11521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268463" y="9379148"/>
            <a:ext cx="720080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96255" y="882204"/>
            <a:ext cx="6768752" cy="151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Pratiquer</a:t>
            </a:r>
            <a:r>
              <a:rPr lang="fr-FR" dirty="0" smtClean="0"/>
              <a:t>: -Depuis la 6éme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- Auto-apprentissage depuis septembre 2010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- Stage linguistique en Angleterre, été 2010 pendant 5 semaines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044327" y="2970436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Scores TOEIC</a:t>
            </a:r>
          </a:p>
          <a:p>
            <a:r>
              <a:rPr lang="fr-FR" dirty="0" smtClean="0"/>
              <a:t>Septembre 2010 : 420</a:t>
            </a:r>
          </a:p>
          <a:p>
            <a:r>
              <a:rPr lang="fr-FR" dirty="0" smtClean="0"/>
              <a:t>Mai 2011 : 460</a:t>
            </a:r>
          </a:p>
          <a:p>
            <a:r>
              <a:rPr lang="fr-FR" dirty="0" smtClean="0"/>
              <a:t>Mai 2012 : 510</a:t>
            </a:r>
          </a:p>
          <a:p>
            <a:endParaRPr lang="fr-F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/>
        </p:nvGraphicFramePr>
        <p:xfrm>
          <a:off x="468263" y="5130676"/>
          <a:ext cx="6480719" cy="471711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016224"/>
                <a:gridCol w="720080"/>
                <a:gridCol w="720080"/>
                <a:gridCol w="720080"/>
                <a:gridCol w="648072"/>
                <a:gridCol w="864096"/>
                <a:gridCol w="792087"/>
              </a:tblGrid>
              <a:tr h="767836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A2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B3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C2</a:t>
                      </a:r>
                      <a:endParaRPr lang="fr-FR" dirty="0"/>
                    </a:p>
                  </a:txBody>
                  <a:tcPr/>
                </a:tc>
              </a:tr>
              <a:tr h="44485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écouter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4485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Lire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425982">
                <a:tc>
                  <a:txBody>
                    <a:bodyPr/>
                    <a:lstStyle/>
                    <a:p>
                      <a:pPr algn="ctr"/>
                      <a:endParaRPr lang="fr-FR" dirty="0" smtClean="0"/>
                    </a:p>
                    <a:p>
                      <a:pPr algn="ctr"/>
                      <a:r>
                        <a:rPr lang="fr-FR" dirty="0" smtClean="0"/>
                        <a:t>Prendre par  à la conversation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44485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S’exprimer oralement en continu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444858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écrire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295" y="5202684"/>
            <a:ext cx="800089" cy="63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484487" y="5922764"/>
            <a:ext cx="720080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484487" y="6354812"/>
            <a:ext cx="720080" cy="43204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484487" y="6786860"/>
            <a:ext cx="720080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484487" y="8227020"/>
            <a:ext cx="720080" cy="115212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484487" y="9379148"/>
            <a:ext cx="720080" cy="50405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/>
          <p:cNvSpPr txBox="1"/>
          <p:nvPr/>
        </p:nvSpPr>
        <p:spPr>
          <a:xfrm>
            <a:off x="396255" y="882204"/>
            <a:ext cx="6768752" cy="936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b="1" dirty="0" smtClean="0"/>
              <a:t>Pratiquer</a:t>
            </a:r>
            <a:r>
              <a:rPr lang="fr-FR" dirty="0" smtClean="0"/>
              <a:t>: -Depuis septembre 2010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- Auto-apprentissage depuis septembre 2011</a:t>
            </a:r>
          </a:p>
          <a:p>
            <a:r>
              <a:rPr lang="fr-FR" dirty="0" smtClean="0"/>
              <a:t>                 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</a:t>
            </a:r>
            <a:endParaRPr lang="fr-F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Papi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61</TotalTime>
  <Words>110</Words>
  <Application>Microsoft Office PowerPoint</Application>
  <PresentationFormat>Personnalisé</PresentationFormat>
  <Paragraphs>43</Paragraphs>
  <Slides>5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6" baseType="lpstr">
      <vt:lpstr>Papier</vt:lpstr>
      <vt:lpstr>Language Passeport</vt:lpstr>
      <vt:lpstr>Diapositive 2</vt:lpstr>
      <vt:lpstr>Pays visités</vt:lpstr>
      <vt:lpstr>Diapositive 4</vt:lpstr>
      <vt:lpstr>Diapositive 5</vt:lpstr>
    </vt:vector>
  </TitlesOfParts>
  <Company>INPL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 Passeport</dc:title>
  <dc:creator>Etudiant ENSGSI</dc:creator>
  <cp:lastModifiedBy>Etudiant ENSGSI</cp:lastModifiedBy>
  <cp:revision>10</cp:revision>
  <dcterms:created xsi:type="dcterms:W3CDTF">2012-05-29T14:05:42Z</dcterms:created>
  <dcterms:modified xsi:type="dcterms:W3CDTF">2012-05-29T15:06:48Z</dcterms:modified>
</cp:coreProperties>
</file>